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sldIdLst>
    <p:sldId id="305" r:id="rId2"/>
    <p:sldId id="263" r:id="rId3"/>
    <p:sldId id="284" r:id="rId4"/>
    <p:sldId id="272" r:id="rId5"/>
    <p:sldId id="304" r:id="rId6"/>
    <p:sldId id="277" r:id="rId7"/>
    <p:sldId id="294" r:id="rId8"/>
    <p:sldId id="285" r:id="rId9"/>
    <p:sldId id="278" r:id="rId10"/>
    <p:sldId id="286" r:id="rId11"/>
    <p:sldId id="296" r:id="rId12"/>
    <p:sldId id="297" r:id="rId13"/>
    <p:sldId id="300" r:id="rId14"/>
    <p:sldId id="301" r:id="rId15"/>
    <p:sldId id="299" r:id="rId16"/>
    <p:sldId id="287" r:id="rId17"/>
    <p:sldId id="306" r:id="rId18"/>
    <p:sldId id="280" r:id="rId19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481" autoAdjust="0"/>
  </p:normalViewPr>
  <p:slideViewPr>
    <p:cSldViewPr>
      <p:cViewPr varScale="1">
        <p:scale>
          <a:sx n="57" d="100"/>
          <a:sy n="57" d="100"/>
        </p:scale>
        <p:origin x="174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24334-39D1-4FED-9ECC-61BF1F2EAD02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15B7E5-BAF7-4218-B0B0-25FC89915B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131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At first pictures will be</a:t>
            </a:r>
            <a:r>
              <a:rPr lang="en-US" baseline="0" dirty="0" smtClean="0"/>
              <a:t> shown. </a:t>
            </a:r>
            <a:r>
              <a:rPr lang="en-US" dirty="0" smtClean="0"/>
              <a:t>Teacher can try to elicit the answer from the students.</a:t>
            </a:r>
            <a:r>
              <a:rPr lang="en-US" baseline="0" dirty="0" smtClean="0"/>
              <a:t> Then he/she can give feedback by clicking.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976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Teacher can try to elicit the answer from the students.</a:t>
            </a:r>
            <a:r>
              <a:rPr lang="en-US" baseline="0" dirty="0" smtClean="0"/>
              <a:t> Then he/she can give feedback by clicking.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016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TEACHER CAN GIVE SOME INSTRUCTIONS TO DO THE HOME WORK.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796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At first pictures will be</a:t>
            </a:r>
            <a:r>
              <a:rPr lang="en-US" baseline="0" dirty="0" smtClean="0"/>
              <a:t> shown. </a:t>
            </a:r>
            <a:r>
              <a:rPr lang="en-US" dirty="0" smtClean="0"/>
              <a:t>Teacher can try to elicit the answer from the students.</a:t>
            </a:r>
            <a:r>
              <a:rPr lang="en-US" baseline="0" dirty="0" smtClean="0"/>
              <a:t> Then he/she can give feedback by clicking.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7259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At first pictures will be</a:t>
            </a:r>
            <a:r>
              <a:rPr lang="en-US" baseline="0" dirty="0" smtClean="0"/>
              <a:t> shown. </a:t>
            </a:r>
            <a:r>
              <a:rPr lang="en-US" dirty="0" smtClean="0"/>
              <a:t>Teacher can try to elicit the answer from the students.</a:t>
            </a:r>
            <a:r>
              <a:rPr lang="en-US" baseline="0" dirty="0" smtClean="0"/>
              <a:t> Then he/she can give feedback by clicking.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12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. </a:t>
            </a:r>
            <a:r>
              <a:rPr lang="en-US" dirty="0" smtClean="0"/>
              <a:t>Teacher can try to elicit the answer from the students.</a:t>
            </a:r>
            <a:r>
              <a:rPr lang="en-US" baseline="0" dirty="0" smtClean="0"/>
              <a:t> Then he/she can give feedback by clicking.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675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Teacher can try to elicit the answer from the students.</a:t>
            </a:r>
            <a:r>
              <a:rPr lang="en-US" baseline="0" dirty="0" smtClean="0"/>
              <a:t> Then he/she can give feedback by clicking.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147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Teacher can try to elicit the answer from the students.</a:t>
            </a:r>
            <a:r>
              <a:rPr lang="en-US" baseline="0" dirty="0" smtClean="0"/>
              <a:t> Then he/she can give feedback by clicking.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751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Teacher can try to elicit the answer from the students.</a:t>
            </a:r>
            <a:r>
              <a:rPr lang="en-US" baseline="0" dirty="0" smtClean="0"/>
              <a:t> Then he/she can give feedback by clicking.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9754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 </a:t>
            </a:r>
            <a:r>
              <a:rPr lang="en-US" dirty="0" smtClean="0"/>
              <a:t>Teacher can try to elicit the answer from the students.</a:t>
            </a:r>
            <a:r>
              <a:rPr lang="en-US" baseline="0" dirty="0" smtClean="0"/>
              <a:t> Then he/she can give feedback by clicking.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7061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Teacher can try to elicit the answer from the students.</a:t>
            </a:r>
            <a:r>
              <a:rPr lang="en-US" baseline="0" dirty="0" smtClean="0"/>
              <a:t> Then he/she can give feedback by clicking.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894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3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17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2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98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80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84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647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75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173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95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145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1219200"/>
            <a:ext cx="5257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This is a hidden slide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1257300" y="2743200"/>
            <a:ext cx="7162800" cy="2209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Dear honorable teacher please follow the instructions that has given in the </a:t>
            </a:r>
            <a:r>
              <a:rPr lang="en-US" sz="2400" smtClean="0"/>
              <a:t>slide notes</a:t>
            </a:r>
            <a:r>
              <a:rPr lang="en-US" sz="2400"/>
              <a:t> </a:t>
            </a:r>
            <a:r>
              <a:rPr lang="en-US" sz="2400" smtClean="0"/>
              <a:t>(under </a:t>
            </a:r>
            <a:r>
              <a:rPr lang="en-US" sz="2400"/>
              <a:t>the every slide). </a:t>
            </a:r>
            <a:r>
              <a:rPr lang="en-US" sz="2400" dirty="0" smtClean="0"/>
              <a:t>It would be helpful to take a successful class. Thanks a lot. I wish you good luck.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76200" y="76200"/>
            <a:ext cx="8991600" cy="6705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077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304800"/>
            <a:ext cx="6096000" cy="6858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Structure of Present Tense</a:t>
            </a: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1066800"/>
          <a:ext cx="8382000" cy="283729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36476"/>
                <a:gridCol w="2002124"/>
                <a:gridCol w="1600200"/>
                <a:gridCol w="2743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Indefinite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Continuous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Perfect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Perfect continuous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22769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Sub + main verb +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obj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Sub +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am,is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, are + verb +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ing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Sub + have/has+ past participle of verb`s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Sub + has been/have been + Verb +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ing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+ since/ for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4648200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U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eat rice.</a:t>
            </a:r>
          </a:p>
          <a:p>
            <a:pPr marL="400050" indent="-400050">
              <a:buAutoNum type="romanU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 am eating rice.</a:t>
            </a:r>
          </a:p>
          <a:p>
            <a:pPr marL="400050" indent="-400050">
              <a:buAutoNum type="romanU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Have eaten rice.</a:t>
            </a:r>
          </a:p>
          <a:p>
            <a:pPr marL="400050" indent="-400050">
              <a:buAutoNum type="romanU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have been eating rice for one hour.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40386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Now try to make four sentences  according to above structure.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457200"/>
            <a:ext cx="6096000" cy="6858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Structure of Past Tense</a:t>
            </a: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1371600"/>
          <a:ext cx="8382000" cy="25908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95500"/>
                <a:gridCol w="1866900"/>
                <a:gridCol w="1600200"/>
                <a:gridCol w="2819400"/>
              </a:tblGrid>
              <a:tr h="62115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Indefinite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Continuous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Perfect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Perfect continuous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96965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Sub + past form of  verb +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obj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Sub + was/were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+ verb +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ing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Sub+ had + past participle  of verb`s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Sub + had been +Verb +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ing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4648200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U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ate rice.</a:t>
            </a:r>
          </a:p>
          <a:p>
            <a:pPr marL="400050" indent="-400050">
              <a:buAutoNum type="romanU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 was eating rice. We were eating rice.</a:t>
            </a:r>
          </a:p>
          <a:p>
            <a:pPr marL="400050" indent="-400050">
              <a:buAutoNum type="romanU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had eaten rice before the bell rang.</a:t>
            </a:r>
          </a:p>
          <a:p>
            <a:pPr marL="400050" indent="-400050">
              <a:buAutoNum type="romanU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had been reading in the primary school for 5 years.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41148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Now try to make four sentences  according to above structure.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76400" y="304800"/>
            <a:ext cx="6096000" cy="6858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Structure of Future Tense</a:t>
            </a: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990600"/>
          <a:ext cx="8305799" cy="29718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600200"/>
                <a:gridCol w="1981200"/>
                <a:gridCol w="1981200"/>
                <a:gridCol w="2743199"/>
              </a:tblGrid>
              <a:tr h="57730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Indefinite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Continuous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Perfect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Perfect continuous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394497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Sub + shall/will + verb +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obj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Sub + shall be / will be + verb +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ing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Sub + shall have / will have + past participle of verb`s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Sub + shall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have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been/will have been + Verb +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ing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+ since/ for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4648200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U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shall eat rice.</a:t>
            </a:r>
          </a:p>
          <a:p>
            <a:pPr marL="400050" indent="-400050">
              <a:buAutoNum type="romanU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 shall be eating rice.</a:t>
            </a:r>
          </a:p>
          <a:p>
            <a:pPr marL="400050" indent="-400050">
              <a:buAutoNum type="romanU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shall have eaten rice/ We will have eaten rice.</a:t>
            </a:r>
          </a:p>
          <a:p>
            <a:pPr marL="400050" indent="-400050">
              <a:buAutoNum type="romanU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shall have been reading in this school for 5 years.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41148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Now try to make four sentences  according to above structure.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533400"/>
            <a:ext cx="6858000" cy="64633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INDIVIDUEL WORK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4267200"/>
            <a:ext cx="701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Make three sentences according to above picture: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Present Tense: …………………………………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Past  Tense:    ……………………………………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Future Tense: ……………………………………</a:t>
            </a:r>
          </a:p>
        </p:txBody>
      </p:sp>
      <p:pic>
        <p:nvPicPr>
          <p:cNvPr id="7" name="Picture 6" descr="footbal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1371600"/>
            <a:ext cx="2590800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533400"/>
            <a:ext cx="6858000" cy="64633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PAIR WORK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cic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685800"/>
            <a:ext cx="2560542" cy="4648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48000" y="1371600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Fill in the gaps with the right from of verbs.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124200" y="2286000"/>
          <a:ext cx="5638800" cy="3962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127760"/>
                <a:gridCol w="1127760"/>
                <a:gridCol w="1127760"/>
                <a:gridCol w="1127760"/>
                <a:gridCol w="11277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Read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Play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Go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Drink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love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971800" y="3200400"/>
            <a:ext cx="5867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Saad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(a) ------------- in class six. He (b) -------- to school yesterday. He does not (c) --------- cricket.  (d) Do you --------- milk everyday ? We should  (e) ----------- our country.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19400" y="5029200"/>
            <a:ext cx="579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(a) reads  (b) went   (c) play   (d) drink   (e) love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533400"/>
            <a:ext cx="5791200" cy="707886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Group Works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3352800"/>
            <a:ext cx="769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Change the following sentences according to direction. 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3962400"/>
            <a:ext cx="777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Sayeed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reads in class one. ( present continuous tense).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 Mother is cooking rice  for us. ( Past continuous tense).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 Father went to Dhaka. ( Present perfect tense).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4. They are playing cricket.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 Present perfect continuous tense).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Sadiya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drinks milk everyday. ( make it negative).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Group wo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0" y="1371600"/>
            <a:ext cx="4239948" cy="213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5181600" y="304800"/>
            <a:ext cx="3429000" cy="2057400"/>
          </a:xfrm>
          <a:prstGeom prst="cloudCallout">
            <a:avLst>
              <a:gd name="adj1" fmla="val -77038"/>
              <a:gd name="adj2" fmla="val 77543"/>
            </a:avLst>
          </a:prstGeom>
          <a:noFill/>
          <a:ln w="31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002060"/>
                </a:solidFill>
                <a:latin typeface="Stencil" pitchFamily="82" charset="0"/>
                <a:cs typeface="Times New Roman" pitchFamily="18" charset="0"/>
              </a:rPr>
              <a:t>HOME WORK</a:t>
            </a:r>
            <a:endParaRPr lang="en-US" sz="4000" dirty="0">
              <a:solidFill>
                <a:srgbClr val="002060"/>
              </a:solidFill>
              <a:latin typeface="Stencil" pitchFamily="82" charset="0"/>
              <a:cs typeface="Times New Roman" pitchFamily="18" charset="0"/>
            </a:endParaRPr>
          </a:p>
        </p:txBody>
      </p:sp>
      <p:pic>
        <p:nvPicPr>
          <p:cNvPr id="3" name="Picture 2" descr="Hom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1828800"/>
            <a:ext cx="4136571" cy="285993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Rounded Rectangle 3"/>
          <p:cNvSpPr/>
          <p:nvPr/>
        </p:nvSpPr>
        <p:spPr>
          <a:xfrm>
            <a:off x="1600200" y="5029200"/>
            <a:ext cx="7010400" cy="12954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Make a chart of Tense.</a:t>
            </a: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228600"/>
            <a:ext cx="6248400" cy="1600200"/>
          </a:xfrm>
          <a:prstGeom prst="rect">
            <a:avLst/>
          </a:prstGeom>
          <a:noFill/>
        </p:spPr>
        <p:txBody>
          <a:bodyPr wrap="none" rtlCol="0">
            <a:prstTxWarp prst="textInflateTo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  <a:cs typeface="MonooMJ" pitchFamily="2" charset="0"/>
              </a:rPr>
              <a:t>Acknowledgement</a:t>
            </a:r>
            <a:endParaRPr lang="en-US" sz="40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 Antiqua" pitchFamily="18" charset="0"/>
              <a:cs typeface="MonooMJ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2028735"/>
            <a:ext cx="7924800" cy="120032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We would like to express our cordial gratitude to the  Ministry of Education, Directorate of Secondary &amp; Higher Education, NCTB, a2i</a:t>
            </a:r>
            <a:endParaRPr lang="en-US" sz="2400" b="1" dirty="0">
              <a:solidFill>
                <a:srgbClr val="003399"/>
              </a:solidFill>
              <a:latin typeface="Book Antiqua" pitchFamily="18" charset="0"/>
              <a:cs typeface="Nikosh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695700" y="3387520"/>
            <a:ext cx="1905000" cy="752565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Book Antiqua" pitchFamily="18" charset="0"/>
                <a:cs typeface="Nikosh" pitchFamily="2" charset="0"/>
              </a:rPr>
              <a:t>and</a:t>
            </a:r>
          </a:p>
        </p:txBody>
      </p:sp>
      <p:sp>
        <p:nvSpPr>
          <p:cNvPr id="8" name="Rectangle 7"/>
          <p:cNvSpPr/>
          <p:nvPr/>
        </p:nvSpPr>
        <p:spPr>
          <a:xfrm>
            <a:off x="838200" y="4298541"/>
            <a:ext cx="7772400" cy="212955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the panel of honorable editors ( Md. Jahangir </a:t>
            </a:r>
            <a:r>
              <a:rPr lang="en-US" sz="24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Hasan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, </a:t>
            </a:r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Associate 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Professor (English) TTC, </a:t>
            </a:r>
            <a:r>
              <a:rPr lang="en-US" sz="24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Rangpur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, </a:t>
            </a:r>
            <a:r>
              <a:rPr lang="en-US" sz="2400" b="1" dirty="0" err="1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Ranjit</a:t>
            </a:r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Poddar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, </a:t>
            </a:r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Associate 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Professor (English) TTC, Dhaka, and </a:t>
            </a:r>
            <a:r>
              <a:rPr lang="en-US" sz="24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Urmila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 Ahmed, </a:t>
            </a:r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Associate 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Professor (English) TTC, Dhaka, to enrich the contents.</a:t>
            </a:r>
          </a:p>
        </p:txBody>
      </p:sp>
    </p:spTree>
    <p:extLst>
      <p:ext uri="{BB962C8B-B14F-4D97-AF65-F5344CB8AC3E}">
        <p14:creationId xmlns:p14="http://schemas.microsoft.com/office/powerpoint/2010/main" val="366249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838200"/>
            <a:ext cx="3733800" cy="4038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914400" y="4800600"/>
            <a:ext cx="7162800" cy="1524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 smtClean="0">
                <a:solidFill>
                  <a:srgbClr val="002060"/>
                </a:solidFill>
                <a:latin typeface="Stencil" pitchFamily="82" charset="0"/>
                <a:cs typeface="Times New Roman" pitchFamily="18" charset="0"/>
              </a:rPr>
              <a:t>THE END.</a:t>
            </a:r>
            <a:endParaRPr lang="en-US" sz="7200" dirty="0">
              <a:solidFill>
                <a:srgbClr val="002060"/>
              </a:solidFill>
              <a:latin typeface="Stencil" pitchFamily="82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581806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19200" y="762000"/>
            <a:ext cx="6705600" cy="91440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2060"/>
                </a:solidFill>
                <a:latin typeface="Elephant" pitchFamily="18" charset="0"/>
                <a:cs typeface="Times New Roman" pitchFamily="18" charset="0"/>
              </a:rPr>
              <a:t>WELCOME</a:t>
            </a:r>
            <a:endParaRPr lang="en-US" sz="6000" dirty="0">
              <a:solidFill>
                <a:srgbClr val="002060"/>
              </a:solidFill>
              <a:latin typeface="Elephant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76400" y="5638800"/>
            <a:ext cx="5715000" cy="76200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2060"/>
                </a:solidFill>
                <a:latin typeface="Elephant" pitchFamily="18" charset="0"/>
                <a:cs typeface="Times New Roman" pitchFamily="18" charset="0"/>
              </a:rPr>
              <a:t>HOW  ARE  YOU ?</a:t>
            </a:r>
            <a:endParaRPr lang="en-US" sz="3600" dirty="0">
              <a:solidFill>
                <a:srgbClr val="002060"/>
              </a:solidFill>
              <a:latin typeface="Elephant" pitchFamily="18" charset="0"/>
              <a:cs typeface="Times New Roman" pitchFamily="18" charset="0"/>
            </a:endParaRPr>
          </a:p>
        </p:txBody>
      </p:sp>
      <p:pic>
        <p:nvPicPr>
          <p:cNvPr id="7" name="Picture 6" descr="to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1905000"/>
            <a:ext cx="4191000" cy="336302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65461208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09800" y="533400"/>
            <a:ext cx="4724400" cy="838200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IDENTITY</a:t>
            </a:r>
            <a:endParaRPr lang="en-US" sz="4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19400" y="1600200"/>
            <a:ext cx="5181600" cy="2286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SK.MD. HARUNAR RASHID.</a:t>
            </a:r>
          </a:p>
          <a:p>
            <a:pPr algn="ctr"/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Senior Teacher</a:t>
            </a:r>
          </a:p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Sonatola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Model High School</a:t>
            </a:r>
          </a:p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Sonatola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Bogra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19400" y="4114800"/>
            <a:ext cx="5181600" cy="2438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Lesson</a:t>
            </a:r>
          </a:p>
          <a:p>
            <a:pPr algn="ctr"/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ENGLISH  GRAMMAR</a:t>
            </a:r>
          </a:p>
          <a:p>
            <a:pPr algn="ctr"/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TENSE 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CLASS : Six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 descr="Mysel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981200"/>
            <a:ext cx="886691" cy="1385711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8" name="Picture 7" descr="si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8800" y="4724400"/>
            <a:ext cx="853440" cy="120396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OEL\Pictures\DSCN0099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895600"/>
            <a:ext cx="2744337" cy="19457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762000" y="457200"/>
            <a:ext cx="7772400" cy="914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Look at the pictures and try to make Present, Past and Future Tense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sst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1752600"/>
            <a:ext cx="2400300" cy="1285875"/>
          </a:xfrm>
          <a:prstGeom prst="rect">
            <a:avLst/>
          </a:prstGeom>
        </p:spPr>
      </p:pic>
      <p:pic>
        <p:nvPicPr>
          <p:cNvPr id="9" name="Picture 8" descr="abhm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000" y="3352800"/>
            <a:ext cx="2438400" cy="1524000"/>
          </a:xfrm>
          <a:prstGeom prst="rect">
            <a:avLst/>
          </a:prstGeom>
        </p:spPr>
      </p:pic>
      <p:pic>
        <p:nvPicPr>
          <p:cNvPr id="10" name="Picture 9" descr="dustu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8200" y="5181600"/>
            <a:ext cx="2362201" cy="1381125"/>
          </a:xfrm>
          <a:prstGeom prst="rect">
            <a:avLst/>
          </a:prstGeom>
        </p:spPr>
      </p:pic>
      <p:sp>
        <p:nvSpPr>
          <p:cNvPr id="11" name="Rounded Rectangular Callout 10"/>
          <p:cNvSpPr/>
          <p:nvPr/>
        </p:nvSpPr>
        <p:spPr>
          <a:xfrm>
            <a:off x="3733800" y="1752600"/>
            <a:ext cx="4495800" cy="685800"/>
          </a:xfrm>
          <a:prstGeom prst="wedgeRoundRectCallout">
            <a:avLst>
              <a:gd name="adj1" fmla="val -62908"/>
              <a:gd name="adj2" fmla="val 83163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 read in  this school.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3810000" y="3048000"/>
            <a:ext cx="1447800" cy="1905000"/>
          </a:xfrm>
          <a:prstGeom prst="wedgeRoundRectCallout">
            <a:avLst>
              <a:gd name="adj1" fmla="val -87499"/>
              <a:gd name="adj2" fmla="val 13509"/>
              <a:gd name="adj3" fmla="val 16667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 was a student of this school.</a:t>
            </a:r>
            <a:endParaRPr lang="en-US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3657600" y="5257800"/>
            <a:ext cx="4876800" cy="685800"/>
          </a:xfrm>
          <a:prstGeom prst="wedgeRoundRectCallout">
            <a:avLst>
              <a:gd name="adj1" fmla="val -55918"/>
              <a:gd name="adj2" fmla="val 66903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 shall read in this school.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488540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2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s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066800"/>
            <a:ext cx="2628900" cy="2743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 descr="abhm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0" y="1066800"/>
            <a:ext cx="2667000" cy="2743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5" descr="dustu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1066800"/>
            <a:ext cx="2667001" cy="2743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Rectangle 6"/>
          <p:cNvSpPr/>
          <p:nvPr/>
        </p:nvSpPr>
        <p:spPr>
          <a:xfrm>
            <a:off x="533400" y="5181600"/>
            <a:ext cx="8001000" cy="1219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My dear students do you imagine what do have they expressed ?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" y="5181600"/>
            <a:ext cx="8001000" cy="1219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S. Sir, I mean they have expressed the time of action.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" y="5181600"/>
            <a:ext cx="8001000" cy="1219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T.  Do you know what does indicate the time of action.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7200" y="5181600"/>
            <a:ext cx="8001000" cy="1219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S.  Excuse me sir, It may be TENSE.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1000" y="5181600"/>
            <a:ext cx="8001000" cy="1219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T.  Yes, Thanks a lot.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3400" y="4038600"/>
            <a:ext cx="2667000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 read in this 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school.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05200" y="4038600"/>
            <a:ext cx="2438400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 was a student of this school.</a:t>
            </a:r>
            <a:endParaRPr lang="en-US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48400" y="3962400"/>
            <a:ext cx="2590800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 shall read in this school.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76400" y="304800"/>
            <a:ext cx="58674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Again try to say their view.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76400"/>
            <a:ext cx="7162800" cy="3810000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8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 our today`s topic is </a:t>
            </a:r>
            <a:r>
              <a:rPr lang="en-US" sz="13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TENSE</a:t>
            </a:r>
            <a:endParaRPr lang="en-US" sz="54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47800" y="533400"/>
            <a:ext cx="5943600" cy="6858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LESSON  DICLARATION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86126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609600"/>
            <a:ext cx="6705600" cy="707886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LEARNING OUTCONES</a:t>
            </a: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447800"/>
            <a:ext cx="7696200" cy="4191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After completing this lesson students will be able to</a:t>
            </a:r>
          </a:p>
          <a:p>
            <a:pPr algn="ctr"/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say how many kinds of Tense.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More classification of Tense.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Make  correct sentence according to different rules of Tense.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Re-write sentences or passage present to past of future Tense. 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1905000"/>
            <a:ext cx="7848600" cy="452431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en-US" sz="3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Tense is the change of form in a verb to express the time of action. </a:t>
            </a:r>
          </a:p>
          <a:p>
            <a:pPr algn="ctr"/>
            <a:endParaRPr lang="en-US" sz="3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There are three kinds of Tense.</a:t>
            </a:r>
          </a:p>
          <a:p>
            <a:pPr algn="ctr"/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They are :</a:t>
            </a:r>
            <a:r>
              <a:rPr lang="bn-BD" sz="3200" dirty="0" smtClean="0">
                <a:solidFill>
                  <a:srgbClr val="00B0F0"/>
                </a:solidFill>
                <a:latin typeface="Times New Roman" pitchFamily="18" charset="0"/>
                <a:cs typeface="Nikosh" pitchFamily="2" charset="0"/>
              </a:rPr>
              <a:t> </a:t>
            </a:r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1. Present Tense</a:t>
            </a:r>
          </a:p>
          <a:p>
            <a:pPr algn="ctr"/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Past Tense</a:t>
            </a:r>
          </a:p>
          <a:p>
            <a:pPr algn="ctr"/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3. Future Tense</a:t>
            </a:r>
          </a:p>
          <a:p>
            <a:pPr algn="ctr"/>
            <a:endParaRPr lang="en-US" sz="3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457200"/>
            <a:ext cx="7239000" cy="685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DEFINITION  AND  CLASSIFICATION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295400"/>
            <a:ext cx="84582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Can anyone say the definition and classification of Tense.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2438400"/>
            <a:ext cx="7848600" cy="368776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dirty="0" smtClean="0">
              <a:solidFill>
                <a:srgbClr val="FF0000"/>
              </a:solidFill>
              <a:latin typeface="SutonnyMJ" pitchFamily="2" charset="0"/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Again these TENSES  have divided into four forms.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They are : 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 Indefinite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2. Continuous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3. Perfect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4. Perfect  Continuous		</a:t>
            </a:r>
            <a:endParaRPr lang="en-US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00200" y="1219200"/>
            <a:ext cx="6096000" cy="9144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MORE  CLASSIFICATION</a:t>
            </a:r>
            <a:endParaRPr lang="en-US" sz="32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76400" y="609600"/>
            <a:ext cx="563880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Have there any more kinds of Tense 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79419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1568</TotalTime>
  <Words>1113</Words>
  <Application>Microsoft Office PowerPoint</Application>
  <PresentationFormat>On-screen Show (4:3)</PresentationFormat>
  <Paragraphs>145</Paragraphs>
  <Slides>18</Slides>
  <Notes>11</Notes>
  <HiddenSlides>1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Arial</vt:lpstr>
      <vt:lpstr>Book Antiqua</vt:lpstr>
      <vt:lpstr>Calibri</vt:lpstr>
      <vt:lpstr>Elephant</vt:lpstr>
      <vt:lpstr>MonooMJ</vt:lpstr>
      <vt:lpstr>Nikosh</vt:lpstr>
      <vt:lpstr>Stencil</vt:lpstr>
      <vt:lpstr>SutonnyMJ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 our today`s topic is TENSE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MR.HARUN</cp:lastModifiedBy>
  <cp:revision>191</cp:revision>
  <cp:lastPrinted>2013-04-24T06:22:17Z</cp:lastPrinted>
  <dcterms:created xsi:type="dcterms:W3CDTF">2013-04-21T06:16:47Z</dcterms:created>
  <dcterms:modified xsi:type="dcterms:W3CDTF">2015-06-25T07:35:04Z</dcterms:modified>
</cp:coreProperties>
</file>